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8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22/06/2021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  <a:latin typeface="Gill Sans MT" panose="020B0502020104020203" pitchFamily="34" charset="0"/>
                <a:cs typeface="Calibri" panose="020F0502020204030204" pitchFamily="34" charset="0"/>
              </a:rPr>
              <a:t>Altas y Bajas Pensionados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1</a:t>
            </a:fld>
            <a:endParaRPr lang="es-MX" sz="1400" dirty="0"/>
          </a:p>
        </p:txBody>
      </p:sp>
      <p:sp>
        <p:nvSpPr>
          <p:cNvPr id="10" name="Marcador de pie de página 1">
            <a:extLst>
              <a:ext uri="{FF2B5EF4-FFF2-40B4-BE49-F238E27FC236}">
                <a16:creationId xmlns:a16="http://schemas.microsoft.com/office/drawing/2014/main" id="{08B0B91B-A6F1-41C3-A8BB-57BC4B82CFCA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06/2021 del 30 de junio de 2021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C59BE8D-5735-4195-9C94-0DF325EC6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300" y="2696079"/>
            <a:ext cx="6151397" cy="371888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00F70E9-85FB-4C63-A1B2-6F2CB79AB9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8" y="800125"/>
            <a:ext cx="6400780" cy="158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2</a:t>
            </a:fld>
            <a:endParaRPr lang="es-MX" sz="14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2C7D789B-05E1-423F-A49B-DEC4D69A0AC8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06/2021 del 30 de junio de 2021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F0A548B-5FA3-493D-BF91-F465BD778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3" y="706900"/>
            <a:ext cx="8090093" cy="542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</a:rPr>
              <a:t>Histórico Altas y Bajas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827B48D1-93AA-46F7-9312-020C77235587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06/2021 del 30 de junio de 2021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6995A7C-9F87-4D40-93A0-FB614F386F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805" y="1096782"/>
            <a:ext cx="7888390" cy="48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48</TotalTime>
  <Words>45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3" baseType="lpstr">
      <vt:lpstr>Arial</vt:lpstr>
      <vt:lpstr>Calibri</vt:lpstr>
      <vt:lpstr>Candara</vt:lpstr>
      <vt:lpstr>Century Gothic</vt:lpstr>
      <vt:lpstr>Gill Sans MT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16</cp:revision>
  <dcterms:created xsi:type="dcterms:W3CDTF">2020-08-21T21:22:36Z</dcterms:created>
  <dcterms:modified xsi:type="dcterms:W3CDTF">2021-06-22T19:27:32Z</dcterms:modified>
</cp:coreProperties>
</file>